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33" d="100"/>
          <a:sy n="33" d="100"/>
        </p:scale>
        <p:origin x="-1314" y="-72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BAC7-CEB5-427E-AE1E-915F1ACB6023}" type="datetimeFigureOut">
              <a:rPr lang="pt-BR" smtClean="0"/>
              <a:t>12/02/2017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F59E-4E4F-4E18-BA63-D645CF8D4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58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BAC7-CEB5-427E-AE1E-915F1ACB6023}" type="datetimeFigureOut">
              <a:rPr lang="pt-BR" smtClean="0"/>
              <a:t>12/02/2017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F59E-4E4F-4E18-BA63-D645CF8D4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5450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BAC7-CEB5-427E-AE1E-915F1ACB6023}" type="datetimeFigureOut">
              <a:rPr lang="pt-BR" smtClean="0"/>
              <a:t>12/02/2017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F59E-4E4F-4E18-BA63-D645CF8D4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789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BAC7-CEB5-427E-AE1E-915F1ACB6023}" type="datetimeFigureOut">
              <a:rPr lang="pt-BR" smtClean="0"/>
              <a:t>12/02/2017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F59E-4E4F-4E18-BA63-D645CF8D4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7848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BAC7-CEB5-427E-AE1E-915F1ACB6023}" type="datetimeFigureOut">
              <a:rPr lang="pt-BR" smtClean="0"/>
              <a:t>12/02/2017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F59E-4E4F-4E18-BA63-D645CF8D4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3495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BAC7-CEB5-427E-AE1E-915F1ACB6023}" type="datetimeFigureOut">
              <a:rPr lang="pt-BR" smtClean="0"/>
              <a:t>12/02/2017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F59E-4E4F-4E18-BA63-D645CF8D4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4041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BAC7-CEB5-427E-AE1E-915F1ACB6023}" type="datetimeFigureOut">
              <a:rPr lang="pt-BR" smtClean="0"/>
              <a:t>12/02/2017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F59E-4E4F-4E18-BA63-D645CF8D4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2775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BAC7-CEB5-427E-AE1E-915F1ACB6023}" type="datetimeFigureOut">
              <a:rPr lang="pt-BR" smtClean="0"/>
              <a:t>12/02/2017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F59E-4E4F-4E18-BA63-D645CF8D4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447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BAC7-CEB5-427E-AE1E-915F1ACB6023}" type="datetimeFigureOut">
              <a:rPr lang="pt-BR" smtClean="0"/>
              <a:t>12/02/2017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F59E-4E4F-4E18-BA63-D645CF8D4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0669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BAC7-CEB5-427E-AE1E-915F1ACB6023}" type="datetimeFigureOut">
              <a:rPr lang="pt-BR" smtClean="0"/>
              <a:t>12/02/2017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F59E-4E4F-4E18-BA63-D645CF8D4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5941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BAC7-CEB5-427E-AE1E-915F1ACB6023}" type="datetimeFigureOut">
              <a:rPr lang="pt-BR" smtClean="0"/>
              <a:t>12/02/2017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F59E-4E4F-4E18-BA63-D645CF8D4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4310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BBAC7-CEB5-427E-AE1E-915F1ACB6023}" type="datetimeFigureOut">
              <a:rPr lang="pt-BR" smtClean="0"/>
              <a:t>12/02/2017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9F59E-4E4F-4E18-BA63-D645CF8D4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0276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511350"/>
            <a:ext cx="32399288" cy="2627769"/>
          </a:xfrm>
          <a:prstGeom prst="rect">
            <a:avLst/>
          </a:prstGeom>
        </p:spPr>
      </p:pic>
      <p:pic>
        <p:nvPicPr>
          <p:cNvPr id="1031" name="Imagem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823"/>
            <a:ext cx="32399288" cy="2994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018" y="40665226"/>
            <a:ext cx="2005013" cy="143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266"/>
          <p:cNvSpPr txBox="1">
            <a:spLocks noChangeArrowheads="1"/>
          </p:cNvSpPr>
          <p:nvPr/>
        </p:nvSpPr>
        <p:spPr bwMode="auto">
          <a:xfrm>
            <a:off x="8278347" y="40708288"/>
            <a:ext cx="1151398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4400" b="1" dirty="0">
                <a:latin typeface="Arial" panose="020B0604020202020204" pitchFamily="34" charset="0"/>
              </a:rPr>
              <a:t>Inserir o </a:t>
            </a:r>
            <a:r>
              <a:rPr lang="pt-BR" altLang="pt-BR" sz="4400" b="1" dirty="0" smtClean="0">
                <a:latin typeface="Arial" panose="020B0604020202020204" pitchFamily="34" charset="0"/>
              </a:rPr>
              <a:t>símbolos (instituição,  curso, agencia de fomento,....) </a:t>
            </a:r>
            <a:r>
              <a:rPr lang="pt-BR" altLang="pt-BR" sz="4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Deletar esta caixa</a:t>
            </a:r>
            <a:endParaRPr lang="pt-BR" altLang="pt-BR" sz="4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1150938" y="22434924"/>
            <a:ext cx="12853987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MATERIAIS &amp; MÉTODOS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17218025" y="12444787"/>
            <a:ext cx="13508038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RESULTADOS &amp; DISCUSSÃO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19339298" y="28376937"/>
            <a:ext cx="9401175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AGRADECIMENTOS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19056350" y="33182339"/>
            <a:ext cx="9401175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REFERÊNCIAS</a:t>
            </a:r>
          </a:p>
        </p:txBody>
      </p:sp>
      <p:sp>
        <p:nvSpPr>
          <p:cNvPr id="20" name="Text Box 659"/>
          <p:cNvSpPr txBox="1">
            <a:spLocks noChangeArrowheads="1"/>
          </p:cNvSpPr>
          <p:nvPr/>
        </p:nvSpPr>
        <p:spPr bwMode="auto">
          <a:xfrm>
            <a:off x="7458075" y="7713571"/>
            <a:ext cx="182673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pt-BR" altLang="pt-BR" sz="2800" b="1" dirty="0">
                <a:latin typeface="Arial" panose="020B0604020202020204" pitchFamily="34" charset="0"/>
              </a:rPr>
              <a:t>1 - Dados de vínculo dos Autores – </a:t>
            </a:r>
            <a:r>
              <a:rPr lang="pt-BR" altLang="pt-BR" sz="2800" b="1" u="sng" dirty="0">
                <a:latin typeface="Arial" panose="020B0604020202020204" pitchFamily="34" charset="0"/>
              </a:rPr>
              <a:t>e-mail do autor principal@yahoo.com.br</a:t>
            </a:r>
            <a:r>
              <a:rPr lang="pt-BR" altLang="pt-BR" sz="2800" b="1" dirty="0">
                <a:latin typeface="Arial" panose="020B0604020202020204" pitchFamily="34" charset="0"/>
              </a:rPr>
              <a:t> (Fonte 28)</a:t>
            </a:r>
            <a:endParaRPr lang="pt-BR" altLang="pt-BR" sz="2800" b="1" dirty="0">
              <a:solidFill>
                <a:srgbClr val="22228B"/>
              </a:solidFill>
              <a:latin typeface="Arial" panose="020B0604020202020204" pitchFamily="34" charset="0"/>
            </a:endParaRPr>
          </a:p>
          <a:p>
            <a:pPr algn="ctr"/>
            <a:r>
              <a:rPr lang="en-US" altLang="pt-BR" sz="2800" b="1" dirty="0">
                <a:latin typeface="Arial" panose="020B0604020202020204" pitchFamily="34" charset="0"/>
              </a:rPr>
              <a:t>INSTITUIÇÕES DOS AUTORES (Fonte 28)</a:t>
            </a:r>
            <a:endParaRPr lang="pt-BR" altLang="pt-BR" sz="2800" b="1" dirty="0">
              <a:latin typeface="Arial" panose="020B0604020202020204" pitchFamily="34" charset="0"/>
            </a:endParaRPr>
          </a:p>
        </p:txBody>
      </p:sp>
      <p:sp>
        <p:nvSpPr>
          <p:cNvPr id="21" name="Text Box 265"/>
          <p:cNvSpPr txBox="1">
            <a:spLocks noChangeArrowheads="1"/>
          </p:cNvSpPr>
          <p:nvPr/>
        </p:nvSpPr>
        <p:spPr bwMode="auto">
          <a:xfrm>
            <a:off x="3140075" y="4762874"/>
            <a:ext cx="26903363" cy="1446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pt-BR" altLang="pt-BR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TÍTULO (Fonte </a:t>
            </a:r>
            <a:r>
              <a:rPr lang="pt-BR" altLang="pt-BR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 a 88)</a:t>
            </a:r>
            <a:endParaRPr lang="pt-BR" altLang="pt-BR" sz="8800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22" name="Text Box 266"/>
          <p:cNvSpPr txBox="1">
            <a:spLocks noChangeArrowheads="1"/>
          </p:cNvSpPr>
          <p:nvPr/>
        </p:nvSpPr>
        <p:spPr bwMode="auto">
          <a:xfrm>
            <a:off x="5341938" y="6378949"/>
            <a:ext cx="231155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4400" b="1">
                <a:latin typeface="Arial" panose="020B0604020202020204" pitchFamily="34" charset="0"/>
              </a:rPr>
              <a:t>Autor</a:t>
            </a:r>
            <a:r>
              <a:rPr lang="pt-BR" altLang="pt-BR" sz="4400" b="1" baseline="30000">
                <a:latin typeface="Arial" panose="020B0604020202020204" pitchFamily="34" charset="0"/>
              </a:rPr>
              <a:t>1</a:t>
            </a:r>
            <a:r>
              <a:rPr lang="pt-BR" altLang="pt-BR" sz="4400" b="1">
                <a:latin typeface="Arial" panose="020B0604020202020204" pitchFamily="34" charset="0"/>
              </a:rPr>
              <a:t>; Autor</a:t>
            </a:r>
            <a:r>
              <a:rPr lang="pt-BR" altLang="pt-BR" sz="4400" b="1" baseline="30000">
                <a:latin typeface="Arial" panose="020B0604020202020204" pitchFamily="34" charset="0"/>
              </a:rPr>
              <a:t>2</a:t>
            </a:r>
            <a:r>
              <a:rPr lang="pt-BR" altLang="pt-BR" sz="4400" b="1">
                <a:latin typeface="Arial" panose="020B0604020202020204" pitchFamily="34" charset="0"/>
              </a:rPr>
              <a:t> (Fonte 44)</a:t>
            </a:r>
          </a:p>
        </p:txBody>
      </p:sp>
      <p:sp>
        <p:nvSpPr>
          <p:cNvPr id="23" name="Retângulo 1"/>
          <p:cNvSpPr>
            <a:spLocks noChangeArrowheads="1"/>
          </p:cNvSpPr>
          <p:nvPr/>
        </p:nvSpPr>
        <p:spPr bwMode="auto">
          <a:xfrm>
            <a:off x="1138237" y="12484474"/>
            <a:ext cx="14580000" cy="920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pt-BR" sz="4000" dirty="0" err="1"/>
              <a:t>Texto</a:t>
            </a:r>
            <a:r>
              <a:rPr lang="en-US" altLang="pt-BR" sz="4000" dirty="0"/>
              <a:t> (Fonte entre </a:t>
            </a:r>
            <a:r>
              <a:rPr lang="en-US" altLang="pt-BR" sz="4000" dirty="0" smtClean="0"/>
              <a:t>30 </a:t>
            </a:r>
            <a:r>
              <a:rPr lang="en-US" altLang="pt-BR" sz="4000" dirty="0"/>
              <a:t>e 40)</a:t>
            </a:r>
          </a:p>
        </p:txBody>
      </p:sp>
      <p:sp>
        <p:nvSpPr>
          <p:cNvPr id="24" name="Retângulo 25"/>
          <p:cNvSpPr>
            <a:spLocks noChangeArrowheads="1"/>
          </p:cNvSpPr>
          <p:nvPr/>
        </p:nvSpPr>
        <p:spPr bwMode="auto">
          <a:xfrm>
            <a:off x="16674961" y="13965612"/>
            <a:ext cx="14580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pt-BR" sz="4000" dirty="0" err="1"/>
              <a:t>Texto</a:t>
            </a:r>
            <a:r>
              <a:rPr lang="en-US" altLang="pt-BR" sz="4000" dirty="0"/>
              <a:t> (Fonte entre </a:t>
            </a:r>
            <a:r>
              <a:rPr lang="en-US" altLang="pt-BR" sz="4000" dirty="0" smtClean="0"/>
              <a:t>30 </a:t>
            </a:r>
            <a:r>
              <a:rPr lang="en-US" altLang="pt-BR" sz="4000" dirty="0"/>
              <a:t>e 40)</a:t>
            </a:r>
          </a:p>
        </p:txBody>
      </p:sp>
      <p:sp>
        <p:nvSpPr>
          <p:cNvPr id="25" name="Retângulo 26"/>
          <p:cNvSpPr>
            <a:spLocks noChangeArrowheads="1"/>
          </p:cNvSpPr>
          <p:nvPr/>
        </p:nvSpPr>
        <p:spPr bwMode="auto">
          <a:xfrm>
            <a:off x="1138237" y="23866849"/>
            <a:ext cx="14580000" cy="920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pt-BR" sz="4000" dirty="0" err="1"/>
              <a:t>Texto</a:t>
            </a:r>
            <a:r>
              <a:rPr lang="en-US" altLang="pt-BR" sz="4000" dirty="0"/>
              <a:t> (Fonte entre </a:t>
            </a:r>
            <a:r>
              <a:rPr lang="en-US" altLang="pt-BR" sz="4000" dirty="0" smtClean="0"/>
              <a:t>30 </a:t>
            </a:r>
            <a:r>
              <a:rPr lang="en-US" altLang="pt-BR" sz="4000" dirty="0"/>
              <a:t>e 40)</a:t>
            </a:r>
          </a:p>
        </p:txBody>
      </p:sp>
      <p:sp>
        <p:nvSpPr>
          <p:cNvPr id="26" name="Retângulo 27"/>
          <p:cNvSpPr>
            <a:spLocks noChangeArrowheads="1"/>
          </p:cNvSpPr>
          <p:nvPr/>
        </p:nvSpPr>
        <p:spPr bwMode="auto">
          <a:xfrm>
            <a:off x="16674960" y="29785049"/>
            <a:ext cx="14580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pt-BR" sz="4000" dirty="0" err="1"/>
              <a:t>Texto</a:t>
            </a:r>
            <a:r>
              <a:rPr lang="en-US" altLang="pt-BR" sz="4000" dirty="0"/>
              <a:t> (Fonte entre </a:t>
            </a:r>
            <a:r>
              <a:rPr lang="en-US" altLang="pt-BR" sz="4000" dirty="0" smtClean="0"/>
              <a:t>30 </a:t>
            </a:r>
            <a:r>
              <a:rPr lang="en-US" altLang="pt-BR" sz="4000" dirty="0"/>
              <a:t>e 40)</a:t>
            </a:r>
          </a:p>
        </p:txBody>
      </p:sp>
      <p:sp>
        <p:nvSpPr>
          <p:cNvPr id="27" name="Retângulo 28"/>
          <p:cNvSpPr>
            <a:spLocks noChangeArrowheads="1"/>
          </p:cNvSpPr>
          <p:nvPr/>
        </p:nvSpPr>
        <p:spPr bwMode="auto">
          <a:xfrm>
            <a:off x="16674961" y="34503099"/>
            <a:ext cx="1458000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pt-BR" sz="4000" dirty="0" err="1"/>
              <a:t>Texto</a:t>
            </a:r>
            <a:r>
              <a:rPr lang="en-US" altLang="pt-BR" sz="4000" dirty="0"/>
              <a:t> (Fonte entre </a:t>
            </a:r>
            <a:r>
              <a:rPr lang="en-US" altLang="pt-BR" sz="4000" dirty="0" smtClean="0"/>
              <a:t>24 </a:t>
            </a:r>
            <a:r>
              <a:rPr lang="en-US" altLang="pt-BR" sz="4000" dirty="0"/>
              <a:t>e </a:t>
            </a:r>
            <a:r>
              <a:rPr lang="en-US" altLang="pt-BR" sz="4000" dirty="0" smtClean="0"/>
              <a:t>30)</a:t>
            </a:r>
            <a:endParaRPr lang="en-US" altLang="pt-BR" sz="4000" dirty="0"/>
          </a:p>
        </p:txBody>
      </p:sp>
      <p:sp>
        <p:nvSpPr>
          <p:cNvPr id="29" name="Retângulo 2"/>
          <p:cNvSpPr>
            <a:spLocks noChangeArrowheads="1"/>
          </p:cNvSpPr>
          <p:nvPr/>
        </p:nvSpPr>
        <p:spPr bwMode="auto">
          <a:xfrm>
            <a:off x="1209368" y="29091312"/>
            <a:ext cx="1450887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GB" altLang="pt-BR" sz="2800" b="1" dirty="0" err="1">
                <a:cs typeface="Arial" panose="020B0604020202020204" pitchFamily="34" charset="0"/>
              </a:rPr>
              <a:t>Tabela</a:t>
            </a:r>
            <a:r>
              <a:rPr lang="en-GB" altLang="pt-BR" sz="2800" b="1" dirty="0">
                <a:cs typeface="Arial" panose="020B0604020202020204" pitchFamily="34" charset="0"/>
              </a:rPr>
              <a:t> 1 - </a:t>
            </a:r>
            <a:r>
              <a:rPr lang="pt-BR" altLang="pt-BR" sz="2800" b="1" dirty="0"/>
              <a:t>Composição centesimal média dos produtos elaborados (FONTE </a:t>
            </a:r>
            <a:r>
              <a:rPr lang="pt-BR" altLang="pt-BR" sz="2800" b="1" dirty="0" smtClean="0"/>
              <a:t>22 a 28</a:t>
            </a:r>
            <a:r>
              <a:rPr lang="pt-BR" altLang="pt-BR" sz="2800" b="1" dirty="0"/>
              <a:t>)</a:t>
            </a:r>
          </a:p>
          <a:p>
            <a:pPr algn="just" eaLnBrk="1">
              <a:lnSpc>
                <a:spcPct val="150000"/>
              </a:lnSpc>
              <a:spcBef>
                <a:spcPct val="50000"/>
              </a:spcBef>
              <a:buFont typeface="StarSymbol" charset="0"/>
              <a:buNone/>
            </a:pPr>
            <a:r>
              <a:rPr lang="en-US" altLang="pt-BR" sz="2800" b="1" dirty="0" err="1"/>
              <a:t>Sugere</a:t>
            </a:r>
            <a:r>
              <a:rPr lang="en-US" altLang="pt-BR" sz="2800" b="1" dirty="0"/>
              <a:t>-se que </a:t>
            </a:r>
            <a:r>
              <a:rPr lang="en-US" altLang="pt-BR" sz="2800" b="1" dirty="0" err="1"/>
              <a:t>tabelas</a:t>
            </a:r>
            <a:r>
              <a:rPr lang="en-US" altLang="pt-BR" sz="2800" b="1" dirty="0"/>
              <a:t> e </a:t>
            </a:r>
            <a:r>
              <a:rPr lang="en-US" altLang="pt-BR" sz="2800" b="1" dirty="0" err="1"/>
              <a:t>figuras</a:t>
            </a:r>
            <a:r>
              <a:rPr lang="en-US" altLang="pt-BR" sz="2800" b="1" dirty="0"/>
              <a:t> </a:t>
            </a:r>
            <a:r>
              <a:rPr lang="en-US" altLang="pt-BR" sz="2800" b="1" dirty="0" err="1"/>
              <a:t>sejam</a:t>
            </a:r>
            <a:r>
              <a:rPr lang="en-US" altLang="pt-BR" sz="2800" b="1" dirty="0"/>
              <a:t> coladas </a:t>
            </a:r>
            <a:r>
              <a:rPr lang="en-US" altLang="pt-BR" sz="2800" b="1" dirty="0" err="1"/>
              <a:t>como</a:t>
            </a:r>
            <a:r>
              <a:rPr lang="en-US" altLang="pt-BR" sz="2800" b="1" dirty="0"/>
              <a:t> </a:t>
            </a:r>
            <a:r>
              <a:rPr lang="en-US" altLang="pt-BR" sz="2800" b="1" dirty="0" err="1"/>
              <a:t>figura</a:t>
            </a:r>
            <a:r>
              <a:rPr lang="en-US" altLang="pt-BR" sz="2800" b="1" dirty="0"/>
              <a:t> para </a:t>
            </a:r>
            <a:r>
              <a:rPr lang="en-US" altLang="pt-BR" sz="2800" b="1" dirty="0" err="1"/>
              <a:t>manter</a:t>
            </a:r>
            <a:r>
              <a:rPr lang="en-US" altLang="pt-BR" sz="2800" b="1" dirty="0"/>
              <a:t> a </a:t>
            </a:r>
            <a:r>
              <a:rPr lang="en-US" altLang="pt-BR" sz="2800" b="1" dirty="0" err="1"/>
              <a:t>formatação</a:t>
            </a:r>
            <a:r>
              <a:rPr lang="en-US" altLang="pt-BR" sz="2800" b="1" dirty="0"/>
              <a:t> original</a:t>
            </a:r>
            <a:endParaRPr lang="en-GB" altLang="pt-BR" sz="2800" b="1" dirty="0">
              <a:cs typeface="Arial" panose="020B0604020202020204" pitchFamily="34" charset="0"/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2171936" y="11136722"/>
            <a:ext cx="9401175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INTRODUÇÃO</a:t>
            </a:r>
          </a:p>
        </p:txBody>
      </p:sp>
      <p:sp>
        <p:nvSpPr>
          <p:cNvPr id="31" name="Text Box 266"/>
          <p:cNvSpPr txBox="1">
            <a:spLocks noChangeArrowheads="1"/>
          </p:cNvSpPr>
          <p:nvPr/>
        </p:nvSpPr>
        <p:spPr bwMode="auto">
          <a:xfrm>
            <a:off x="9234370" y="18002434"/>
            <a:ext cx="11513988" cy="14465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4400" b="1" dirty="0" smtClean="0">
                <a:latin typeface="Arial" panose="020B0604020202020204" pitchFamily="34" charset="0"/>
              </a:rPr>
              <a:t>Adaptar os outros tipos de resumo a esta modelo de banner -  </a:t>
            </a:r>
            <a:r>
              <a:rPr lang="pt-BR" altLang="pt-BR" sz="4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Deletar esta caixa</a:t>
            </a:r>
            <a:endParaRPr lang="pt-BR" altLang="pt-BR" sz="4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28" name="Imagem 27" descr="C:\Users\Unisep - HRS\Downloads\capa site escolhido 1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2399287" cy="4514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75688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145</Words>
  <Application>Microsoft Office PowerPoint</Application>
  <PresentationFormat>Personalizar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Claudiceia Risso Pascotto</dc:creator>
  <cp:lastModifiedBy>Unisep - HRS</cp:lastModifiedBy>
  <cp:revision>7</cp:revision>
  <dcterms:created xsi:type="dcterms:W3CDTF">2016-10-24T16:51:36Z</dcterms:created>
  <dcterms:modified xsi:type="dcterms:W3CDTF">2017-02-12T17:44:08Z</dcterms:modified>
</cp:coreProperties>
</file>