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27D3-9C4D-4F69-8E9C-2567884E9099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2D9-3F91-4A40-B10C-AF5608167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4020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27D3-9C4D-4F69-8E9C-2567884E9099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2D9-3F91-4A40-B10C-AF5608167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290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27D3-9C4D-4F69-8E9C-2567884E9099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2D9-3F91-4A40-B10C-AF5608167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3044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27D3-9C4D-4F69-8E9C-2567884E9099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2D9-3F91-4A40-B10C-AF5608167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397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27D3-9C4D-4F69-8E9C-2567884E9099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2D9-3F91-4A40-B10C-AF5608167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9457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27D3-9C4D-4F69-8E9C-2567884E9099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2D9-3F91-4A40-B10C-AF5608167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1434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27D3-9C4D-4F69-8E9C-2567884E9099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2D9-3F91-4A40-B10C-AF5608167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7748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27D3-9C4D-4F69-8E9C-2567884E9099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2D9-3F91-4A40-B10C-AF5608167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076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27D3-9C4D-4F69-8E9C-2567884E9099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2D9-3F91-4A40-B10C-AF5608167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4757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27D3-9C4D-4F69-8E9C-2567884E9099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2D9-3F91-4A40-B10C-AF5608167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551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27D3-9C4D-4F69-8E9C-2567884E9099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F2D9-3F91-4A40-B10C-AF5608167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56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727D3-9C4D-4F69-8E9C-2567884E9099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1F2D9-3F91-4A40-B10C-AF5608167C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582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470025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TÍTULO DO TRABALHO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1752600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tx1"/>
                </a:solidFill>
              </a:rPr>
              <a:t>AUTORES</a:t>
            </a:r>
          </a:p>
          <a:p>
            <a:r>
              <a:rPr lang="pt-BR" sz="2400" dirty="0" smtClean="0">
                <a:solidFill>
                  <a:schemeClr val="tx1"/>
                </a:solidFill>
              </a:rPr>
              <a:t>INSTITUIÇÃO</a:t>
            </a:r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57"/>
            <a:ext cx="9144000" cy="2100262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07504" y="6453336"/>
            <a:ext cx="8928992" cy="2880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01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57"/>
            <a:ext cx="9144000" cy="2100262"/>
          </a:xfrm>
          <a:prstGeom prst="rect">
            <a:avLst/>
          </a:prstGeom>
        </p:spPr>
      </p:pic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26368" y="2492896"/>
            <a:ext cx="8291264" cy="38164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18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57"/>
            <a:ext cx="9144000" cy="2100262"/>
          </a:xfrm>
          <a:prstGeom prst="rect">
            <a:avLst/>
          </a:prstGeom>
        </p:spPr>
      </p:pic>
      <p:sp>
        <p:nvSpPr>
          <p:cNvPr id="5" name="Espaço Reservado para Conteúdo 7"/>
          <p:cNvSpPr>
            <a:spLocks noGrp="1"/>
          </p:cNvSpPr>
          <p:nvPr>
            <p:ph idx="1"/>
          </p:nvPr>
        </p:nvSpPr>
        <p:spPr>
          <a:xfrm>
            <a:off x="426368" y="2492896"/>
            <a:ext cx="8291264" cy="38164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OBJETIVO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85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57"/>
            <a:ext cx="9144000" cy="2100262"/>
          </a:xfrm>
          <a:prstGeom prst="rect">
            <a:avLst/>
          </a:prstGeom>
        </p:spPr>
      </p:pic>
      <p:sp>
        <p:nvSpPr>
          <p:cNvPr id="5" name="Espaço Reservado para Conteúdo 7"/>
          <p:cNvSpPr>
            <a:spLocks noGrp="1"/>
          </p:cNvSpPr>
          <p:nvPr>
            <p:ph idx="1"/>
          </p:nvPr>
        </p:nvSpPr>
        <p:spPr>
          <a:xfrm>
            <a:off x="426368" y="2492896"/>
            <a:ext cx="8291264" cy="38164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896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57"/>
            <a:ext cx="9144000" cy="2100262"/>
          </a:xfrm>
          <a:prstGeom prst="rect">
            <a:avLst/>
          </a:prstGeom>
        </p:spPr>
      </p:pic>
      <p:sp>
        <p:nvSpPr>
          <p:cNvPr id="7" name="Espaço Reservado para Conteúdo 7"/>
          <p:cNvSpPr>
            <a:spLocks noGrp="1"/>
          </p:cNvSpPr>
          <p:nvPr>
            <p:ph idx="1"/>
          </p:nvPr>
        </p:nvSpPr>
        <p:spPr>
          <a:xfrm>
            <a:off x="426368" y="2492896"/>
            <a:ext cx="8291264" cy="38164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RESULTADOS E DISCUSSÃO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331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57"/>
            <a:ext cx="9144000" cy="2100262"/>
          </a:xfrm>
          <a:prstGeom prst="rect">
            <a:avLst/>
          </a:prstGeom>
        </p:spPr>
      </p:pic>
      <p:sp>
        <p:nvSpPr>
          <p:cNvPr id="5" name="Espaço Reservado para Conteúdo 7"/>
          <p:cNvSpPr>
            <a:spLocks noGrp="1"/>
          </p:cNvSpPr>
          <p:nvPr>
            <p:ph idx="1"/>
          </p:nvPr>
        </p:nvSpPr>
        <p:spPr>
          <a:xfrm>
            <a:off x="426368" y="2492896"/>
            <a:ext cx="8291264" cy="38164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RESULTADOS E DISCUSSÃO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764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57"/>
            <a:ext cx="9144000" cy="2100262"/>
          </a:xfrm>
          <a:prstGeom prst="rect">
            <a:avLst/>
          </a:prstGeom>
        </p:spPr>
      </p:pic>
      <p:sp>
        <p:nvSpPr>
          <p:cNvPr id="5" name="Espaço Reservado para Conteúdo 7"/>
          <p:cNvSpPr>
            <a:spLocks noGrp="1"/>
          </p:cNvSpPr>
          <p:nvPr>
            <p:ph idx="1"/>
          </p:nvPr>
        </p:nvSpPr>
        <p:spPr>
          <a:xfrm>
            <a:off x="426368" y="2492896"/>
            <a:ext cx="8291264" cy="38164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CONCLUSÃO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244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57"/>
            <a:ext cx="9144000" cy="2100262"/>
          </a:xfrm>
          <a:prstGeom prst="rect">
            <a:avLst/>
          </a:prstGeom>
        </p:spPr>
      </p:pic>
      <p:sp>
        <p:nvSpPr>
          <p:cNvPr id="5" name="Espaço Reservado para Conteúdo 7"/>
          <p:cNvSpPr>
            <a:spLocks noGrp="1"/>
          </p:cNvSpPr>
          <p:nvPr>
            <p:ph idx="1"/>
          </p:nvPr>
        </p:nvSpPr>
        <p:spPr>
          <a:xfrm>
            <a:off x="426368" y="2492896"/>
            <a:ext cx="8291264" cy="38164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REFERÊNCIAS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7347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16</Words>
  <Application>Microsoft Office PowerPoint</Application>
  <PresentationFormat>Apresentação na tela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TÍTULO DO TRABALHO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COSIMP</dc:creator>
  <cp:lastModifiedBy>COSIMP</cp:lastModifiedBy>
  <cp:revision>3</cp:revision>
  <dcterms:created xsi:type="dcterms:W3CDTF">2018-10-30T12:41:10Z</dcterms:created>
  <dcterms:modified xsi:type="dcterms:W3CDTF">2018-10-30T12:56:47Z</dcterms:modified>
</cp:coreProperties>
</file>